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81" r:id="rId1"/>
  </p:sldMasterIdLst>
  <p:notesMasterIdLst>
    <p:notesMasterId r:id="rId2"/>
  </p:notesMasterIdLst>
  <p:handoutMasterIdLst>
    <p:handoutMasterId r:id="rId3"/>
  </p:handoutMasterIdLst>
  <p:sldIdLst>
    <p:sldId id="306" r:id="rId4"/>
    <p:sldId id="282" r:id="rId5"/>
    <p:sldId id="307" r:id="rId6"/>
    <p:sldId id="308" r:id="rId7"/>
    <p:sldId id="309" r:id="rId8"/>
    <p:sldId id="310" r:id="rId9"/>
    <p:sldId id="311" r:id="rId10"/>
    <p:sldId id="312" r:id="rId11"/>
    <p:sldId id="313" r:id="rId12"/>
  </p:sldIdLst>
  <p:sldSz cx="9144000" cy="6858000" type="screen4x3"/>
  <p:notesSz cx="6805613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TxStyle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TxStyle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TxStyle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TxStyle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TxStyle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TxStyle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856" autoAdjust="0"/>
    <p:restoredTop sz="86364" autoAdjust="0"/>
  </p:normalViewPr>
  <p:slideViewPr>
    <p:cSldViewPr snapToGrid="0">
      <p:cViewPr varScale="1">
        <p:scale>
          <a:sx n="100" d="100"/>
          <a:sy n="100" d="100"/>
        </p:scale>
        <p:origin x="1232" y="48"/>
      </p:cViewPr>
      <p:guideLst>
        <p:guide orient="horz" pos="2163"/>
        <p:guide orient="horz" pos="1159"/>
        <p:guide orient="horz" pos="272"/>
        <p:guide orient="horz" pos="845"/>
        <p:guide orient="horz" pos="1343"/>
        <p:guide orient="horz" pos="553"/>
        <p:guide orient="horz" pos="3865"/>
        <p:guide orient="horz" pos="1663"/>
        <p:guide pos="2894"/>
        <p:guide pos="5528"/>
        <p:guide pos="224"/>
        <p:guide pos="1556"/>
        <p:guide pos="4226"/>
        <p:guide pos="895"/>
        <p:guide pos="4905"/>
        <p:guide pos="12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26"/>
        <p:guide pos="2142"/>
      </p:guideLst>
    </p:cSldViewPr>
  </p:notesViewPr>
  <p:gridSpacing cx="36004" cy="36004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r">
              <a:defRPr sz="1200"/>
            </a:lvl1pPr>
          </a:lstStyle>
          <a:p>
            <a:pPr lvl="0">
              <a:defRPr/>
            </a:pPr>
            <a:fld id="{207F23D9-DF40-4811-9C78-A2E2A32398DD}" type="datetime1">
              <a:rPr lang="ko-KR" altLang="en-US"/>
              <a:pPr lvl="0">
                <a:defRPr/>
              </a:pPr>
              <a:t>2021-12-16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r">
              <a:defRPr sz="1200"/>
            </a:lvl1pPr>
          </a:lstStyle>
          <a:p>
            <a:pPr lvl="0">
              <a:defRPr/>
            </a:pPr>
            <a:fld id="{4DD6E7B0-61C4-474B-96F1-99E4547EAD7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/>
          <a:lstStyle>
            <a:lvl1pPr algn="r">
              <a:defRPr sz="1200"/>
            </a:lvl1pPr>
          </a:lstStyle>
          <a:p>
            <a:pPr lvl="0">
              <a:defRPr/>
            </a:pPr>
            <a:fld id="{F3AF6795-A612-454E-AF7A-9192B1BEBB13}" type="datetime1">
              <a:rPr lang="ko-KR" altLang="en-US"/>
              <a:pPr lvl="0">
                <a:defRPr/>
              </a:pPr>
              <a:t>2021-12-16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19163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550" tIns="45775" rIns="91550" bIns="45775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anchor="b"/>
          <a:lstStyle>
            <a:lvl1pPr algn="r">
              <a:defRPr sz="1200"/>
            </a:lvl1pPr>
          </a:lstStyle>
          <a:p>
            <a:pPr lvl="0">
              <a:defRPr/>
            </a:pPr>
            <a:fld id="{A0A51D67-0C14-4576-BCC5-A508196B7BB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0A51D67-0C14-4576-BCC5-A508196B7BB5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0A51D67-0C14-4576-BCC5-A508196B7BB5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0A51D67-0C14-4576-BCC5-A508196B7BB5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0A51D67-0C14-4576-BCC5-A508196B7BB5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0A51D67-0C14-4576-BCC5-A508196B7BB5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0A51D67-0C14-4576-BCC5-A508196B7BB5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0A51D67-0C14-4576-BCC5-A508196B7BB5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hangeul.naver.com/font" TargetMode="External" /><Relationship Id="rId3" Type="http://schemas.openxmlformats.org/officeDocument/2006/relationships/image" Target="../media/image1.pn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hyperlink" Target="http://hangeul.naver.com/font" TargetMode="External"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제목을 입력하세요</a:t>
            </a:r>
            <a:endParaRPr lang="en-US" altLang="ko-KR" dirty="0"/>
          </a:p>
          <a:p>
            <a:pPr lvl="0"/>
            <a:endParaRPr lang="ko-KR" altLang="en-US" dirty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내용을 입력하십시오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3.png"  /><Relationship Id="rId4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9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Relationship Id="rId2" Type="http://schemas.openxmlformats.org/officeDocument/2006/relationships/image" Target="../media/image10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3d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709582" y="2794354"/>
            <a:ext cx="3724835" cy="642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60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KoPub돋움체 Light"/>
                <a:ea typeface="KoPub돋움체 Light"/>
              </a:rPr>
              <a:t>최종 프로젝트</a:t>
            </a:r>
            <a:endParaRPr lang="ko-KR" altLang="en-US" sz="3600">
              <a:ln w="9525">
                <a:solidFill>
                  <a:schemeClr val="tx1">
                    <a:alpha val="30000"/>
                  </a:schemeClr>
                </a:solidFill>
              </a:ln>
              <a:latin typeface="KoPub돋움체 Light"/>
              <a:ea typeface="KoPub돋움체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93261" y="4557303"/>
            <a:ext cx="2396951" cy="822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KoPub돋움체 Light"/>
                <a:ea typeface="KoPub돋움체 Light"/>
              </a:rPr>
              <a:t>전자전기컴퓨터공학부</a:t>
            </a:r>
            <a:endParaRPr lang="ko-KR" altLang="en-US" sz="1600">
              <a:ln w="9525">
                <a:solidFill>
                  <a:schemeClr val="tx1">
                    <a:alpha val="30000"/>
                  </a:schemeClr>
                </a:solidFill>
              </a:ln>
              <a:latin typeface="KoPub돋움체 Light"/>
              <a:ea typeface="KoPub돋움체 Light"/>
            </a:endParaRPr>
          </a:p>
          <a:p>
            <a:pPr lvl="0">
              <a:defRPr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KoPub돋움체 Light"/>
                <a:ea typeface="KoPub돋움체 Light"/>
              </a:rPr>
              <a:t>2017440104</a:t>
            </a:r>
            <a:endParaRPr lang="en-US" altLang="ko-KR" sz="1600">
              <a:ln w="9525">
                <a:solidFill>
                  <a:schemeClr val="tx1">
                    <a:alpha val="30000"/>
                  </a:schemeClr>
                </a:solidFill>
              </a:ln>
              <a:latin typeface="KoPub돋움체 Light"/>
              <a:ea typeface="KoPub돋움체 Light"/>
            </a:endParaRPr>
          </a:p>
          <a:p>
            <a:pPr lvl="0">
              <a:defRPr/>
            </a:pPr>
            <a:r>
              <a:rPr lang="ko-KR" altLang="en-US" sz="1600">
                <a:ln w="9525">
                  <a:solidFill>
                    <a:schemeClr val="tx1">
                      <a:alpha val="30000"/>
                    </a:schemeClr>
                  </a:solidFill>
                </a:ln>
                <a:latin typeface="KoPub돋움체 Light"/>
                <a:ea typeface="KoPub돋움체 Light"/>
              </a:rPr>
              <a:t>이승훈</a:t>
            </a:r>
            <a:endParaRPr lang="ko-KR" altLang="en-US" sz="1600">
              <a:ln w="9525">
                <a:solidFill>
                  <a:schemeClr val="tx1">
                    <a:alpha val="30000"/>
                  </a:schemeClr>
                </a:solidFill>
              </a:ln>
              <a:latin typeface="KoPub돋움체 Light"/>
              <a:ea typeface="KoPub돋움체 Ligh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6482" y="1053937"/>
            <a:ext cx="2454604" cy="4115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05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210 옴니고딕 030"/>
                <a:ea typeface="210 옴니고딕 030"/>
              </a:rPr>
              <a:t>마이크로프로세서응용실습</a:t>
            </a:r>
            <a:endParaRPr lang="ko-KR" altLang="en-US" sz="1050">
              <a:ln w="9525">
                <a:solidFill>
                  <a:schemeClr val="tx1">
                    <a:alpha val="10000"/>
                  </a:schemeClr>
                </a:solidFill>
              </a:ln>
              <a:latin typeface="210 옴니고딕 030"/>
              <a:ea typeface="210 옴니고딕 030"/>
            </a:endParaRPr>
          </a:p>
          <a:p>
            <a:pPr lvl="0">
              <a:defRPr/>
            </a:pPr>
            <a:endParaRPr lang="ko-KR" altLang="en-US" sz="1050">
              <a:ln w="9525">
                <a:solidFill>
                  <a:schemeClr val="tx1">
                    <a:alpha val="10000"/>
                  </a:schemeClr>
                </a:solidFill>
              </a:ln>
              <a:latin typeface="210 옴니고딕 030"/>
              <a:ea typeface="210 옴니고딕 030"/>
            </a:endParaRPr>
          </a:p>
        </p:txBody>
      </p:sp>
      <p:grpSp>
        <p:nvGrpSpPr>
          <p:cNvPr id="25" name="그룹 24"/>
          <p:cNvGrpSpPr/>
          <p:nvPr/>
        </p:nvGrpSpPr>
        <p:grpSpPr>
          <a:xfrm rot="0">
            <a:off x="227242" y="1276566"/>
            <a:ext cx="2456454" cy="66434"/>
            <a:chOff x="4337108" y="1769323"/>
            <a:chExt cx="3275272" cy="88579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/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00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00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3d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614534"/>
            <a:ext cx="8406000" cy="0"/>
          </a:xfrm>
          <a:prstGeom prst="lin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 idx="0"/>
          </p:nvPr>
        </p:nvSpPr>
        <p:spPr>
          <a:xfrm>
            <a:off x="247019" y="0"/>
            <a:ext cx="9783002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App Introduction</a:t>
            </a:r>
            <a:endParaRPr lang="en-US" altLang="ko-KR" sz="3500" b="1" spc="-150">
              <a:solidFill>
                <a:schemeClr val="accent4">
                  <a:lumMod val="50000"/>
                </a:schemeClr>
              </a:solidFill>
              <a:latin typeface="+mj-lt"/>
              <a:ea typeface="나눔고딕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5347" y="1417167"/>
            <a:ext cx="6366562" cy="2552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사용 방법</a:t>
            </a:r>
            <a:endParaRPr lang="ko-KR" altLang="en-US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1.</a:t>
            </a:r>
            <a:r>
              <a:rPr lang="ko-KR" altLang="en-US"/>
              <a:t> 사진 촬영</a:t>
            </a:r>
            <a:endParaRPr lang="ko-KR" altLang="en-US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2. </a:t>
            </a:r>
            <a:r>
              <a:rPr lang="ko-KR" altLang="en-US"/>
              <a:t>퍼즐 칸수 정하기 </a:t>
            </a:r>
            <a:r>
              <a:rPr lang="en-US" altLang="ko-KR"/>
              <a:t>(GPIO button)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3.</a:t>
            </a:r>
            <a:r>
              <a:rPr lang="ko-KR" altLang="en-US"/>
              <a:t> </a:t>
            </a:r>
            <a:r>
              <a:rPr lang="en-US" altLang="ko-KR"/>
              <a:t>SUBMIT </a:t>
            </a:r>
            <a:r>
              <a:rPr lang="ko-KR" altLang="en-US"/>
              <a:t>버튼 클릭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4.</a:t>
            </a:r>
            <a:r>
              <a:rPr lang="ko-KR" altLang="en-US"/>
              <a:t> 게임시작</a:t>
            </a:r>
            <a:r>
              <a:rPr lang="en-US" altLang="ko-KR"/>
              <a:t> (7-Segment, LED)</a:t>
            </a:r>
            <a:endParaRPr lang="en-US" altLang="ko-KR"/>
          </a:p>
        </p:txBody>
      </p:sp>
      <p:sp>
        <p:nvSpPr>
          <p:cNvPr id="32" name="TextBox 3"/>
          <p:cNvSpPr txBox="1"/>
          <p:nvPr/>
        </p:nvSpPr>
        <p:spPr>
          <a:xfrm>
            <a:off x="509703" y="760583"/>
            <a:ext cx="6338267" cy="361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퍼즐 게임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3d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614534"/>
            <a:ext cx="8406000" cy="0"/>
          </a:xfrm>
          <a:prstGeom prst="lin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 idx="0"/>
          </p:nvPr>
        </p:nvSpPr>
        <p:spPr>
          <a:xfrm>
            <a:off x="247019" y="0"/>
            <a:ext cx="9783002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Files</a:t>
            </a:r>
            <a:endParaRPr lang="en-US" altLang="ko-KR" sz="3500" b="1" spc="-150">
              <a:solidFill>
                <a:schemeClr val="accent4">
                  <a:lumMod val="50000"/>
                </a:schemeClr>
              </a:solidFill>
              <a:latin typeface="+mj-lt"/>
              <a:ea typeface="나눔고딕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55802" y="5561814"/>
            <a:ext cx="6334812" cy="360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추가</a:t>
            </a:r>
            <a:r>
              <a:rPr lang="en-US" altLang="ko-KR"/>
              <a:t>,</a:t>
            </a:r>
            <a:r>
              <a:rPr lang="ko-KR" altLang="en-US"/>
              <a:t> 수정된 파일</a:t>
            </a:r>
            <a:endParaRPr lang="ko-KR" altLang="en-US"/>
          </a:p>
        </p:txBody>
      </p:sp>
      <p:pic>
        <p:nvPicPr>
          <p:cNvPr id="3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038261" y="988942"/>
            <a:ext cx="3067478" cy="4267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3d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614534"/>
            <a:ext cx="8406000" cy="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solid"/>
            <a:round/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 idx="0"/>
          </p:nvPr>
        </p:nvSpPr>
        <p:spPr>
          <a:xfrm>
            <a:off x="247019" y="0"/>
            <a:ext cx="9783002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Devices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-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GPIO button</a:t>
            </a:r>
            <a:endParaRPr lang="en-US" altLang="ko-KR" sz="3500" b="1" spc="-150">
              <a:solidFill>
                <a:schemeClr val="accent4">
                  <a:lumMod val="50000"/>
                </a:schemeClr>
              </a:solidFill>
              <a:latin typeface="+mj-lt"/>
              <a:ea typeface="나눔고딕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41469" y="3248584"/>
            <a:ext cx="461061" cy="360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-&gt;</a:t>
            </a:r>
            <a:endParaRPr lang="en-US" altLang="ko-KR"/>
          </a:p>
        </p:txBody>
      </p:sp>
      <p:pic>
        <p:nvPicPr>
          <p:cNvPr id="3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03699" y="1587055"/>
            <a:ext cx="2578723" cy="3683890"/>
          </a:xfrm>
          <a:prstGeom prst="rect">
            <a:avLst/>
          </a:prstGeom>
        </p:spPr>
      </p:pic>
      <p:sp>
        <p:nvSpPr>
          <p:cNvPr id="38" name="TextBox 3"/>
          <p:cNvSpPr txBox="1"/>
          <p:nvPr/>
        </p:nvSpPr>
        <p:spPr>
          <a:xfrm>
            <a:off x="3809263" y="5696791"/>
            <a:ext cx="1525473" cy="36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기본값 </a:t>
            </a:r>
            <a:r>
              <a:rPr lang="en-US" altLang="ko-KR"/>
              <a:t>2 X 2</a:t>
            </a:r>
            <a:endParaRPr lang="en-US" altLang="ko-KR"/>
          </a:p>
        </p:txBody>
      </p:sp>
      <p:pic>
        <p:nvPicPr>
          <p:cNvPr id="3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238452" y="1611914"/>
            <a:ext cx="2381845" cy="36913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3d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614534"/>
            <a:ext cx="8406000" cy="0"/>
          </a:xfrm>
          <a:prstGeom prst="lin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 idx="0"/>
          </p:nvPr>
        </p:nvSpPr>
        <p:spPr>
          <a:xfrm>
            <a:off x="247019" y="0"/>
            <a:ext cx="9783002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Devices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-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GPIO button</a:t>
            </a:r>
            <a:endParaRPr lang="en-US" altLang="ko-KR" sz="3500" b="1" spc="-150">
              <a:solidFill>
                <a:schemeClr val="accent4">
                  <a:lumMod val="50000"/>
                </a:schemeClr>
              </a:solidFill>
              <a:latin typeface="+mj-lt"/>
              <a:ea typeface="나눔고딕"/>
            </a:endParaRPr>
          </a:p>
        </p:txBody>
      </p:sp>
      <p:sp>
        <p:nvSpPr>
          <p:cNvPr id="37" name="TextBox 3"/>
          <p:cNvSpPr txBox="1"/>
          <p:nvPr/>
        </p:nvSpPr>
        <p:spPr>
          <a:xfrm>
            <a:off x="4341469" y="3248584"/>
            <a:ext cx="461061" cy="360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-&gt;</a:t>
            </a:r>
            <a:endParaRPr lang="en-US" altLang="ko-KR"/>
          </a:p>
        </p:txBody>
      </p:sp>
      <p:pic>
        <p:nvPicPr>
          <p:cNvPr id="4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142521" y="1561647"/>
            <a:ext cx="2519010" cy="3734706"/>
          </a:xfrm>
          <a:prstGeom prst="rect">
            <a:avLst/>
          </a:prstGeom>
        </p:spPr>
      </p:pic>
      <p:sp>
        <p:nvSpPr>
          <p:cNvPr id="44" name="TextBox 3"/>
          <p:cNvSpPr txBox="1"/>
          <p:nvPr/>
        </p:nvSpPr>
        <p:spPr>
          <a:xfrm>
            <a:off x="2479693" y="5653818"/>
            <a:ext cx="4184613" cy="36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GPIO </a:t>
            </a:r>
            <a:r>
              <a:rPr lang="ko-KR" altLang="en-US"/>
              <a:t>버튼을 이용하여 </a:t>
            </a:r>
            <a:r>
              <a:rPr lang="en-US" altLang="ko-KR"/>
              <a:t>3 X 3</a:t>
            </a:r>
            <a:r>
              <a:rPr lang="ko-KR" altLang="en-US"/>
              <a:t>으로 수정</a:t>
            </a:r>
            <a:endParaRPr lang="ko-KR" altLang="en-US"/>
          </a:p>
        </p:txBody>
      </p:sp>
      <p:pic>
        <p:nvPicPr>
          <p:cNvPr id="4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335542" y="1547607"/>
            <a:ext cx="2647673" cy="37627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3d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614534"/>
            <a:ext cx="8406000" cy="0"/>
          </a:xfrm>
          <a:prstGeom prst="lin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 idx="0"/>
          </p:nvPr>
        </p:nvSpPr>
        <p:spPr>
          <a:xfrm>
            <a:off x="247019" y="0"/>
            <a:ext cx="9783002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Devices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-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GPIO button</a:t>
            </a:r>
            <a:endParaRPr lang="en-US" altLang="ko-KR" sz="3500" b="1" spc="-150">
              <a:solidFill>
                <a:schemeClr val="accent4">
                  <a:lumMod val="50000"/>
                </a:schemeClr>
              </a:solidFill>
              <a:latin typeface="+mj-lt"/>
              <a:ea typeface="나눔고딕"/>
            </a:endParaRPr>
          </a:p>
        </p:txBody>
      </p:sp>
      <p:sp>
        <p:nvSpPr>
          <p:cNvPr id="43" name="TextBox 3"/>
          <p:cNvSpPr txBox="1"/>
          <p:nvPr/>
        </p:nvSpPr>
        <p:spPr>
          <a:xfrm>
            <a:off x="3388969" y="6010833"/>
            <a:ext cx="2366061" cy="36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가로 </a:t>
            </a:r>
            <a:r>
              <a:rPr lang="en-US" altLang="ko-KR"/>
              <a:t>=</a:t>
            </a:r>
            <a:r>
              <a:rPr lang="ko-KR" altLang="en-US"/>
              <a:t> </a:t>
            </a:r>
            <a:r>
              <a:rPr lang="en-US" altLang="ko-KR"/>
              <a:t>m , </a:t>
            </a:r>
            <a:r>
              <a:rPr lang="ko-KR" altLang="en-US"/>
              <a:t>세로 </a:t>
            </a:r>
            <a:r>
              <a:rPr lang="en-US" altLang="ko-KR"/>
              <a:t>=</a:t>
            </a:r>
            <a:r>
              <a:rPr lang="ko-KR" altLang="en-US"/>
              <a:t> </a:t>
            </a:r>
            <a:r>
              <a:rPr lang="en-US" altLang="ko-KR"/>
              <a:t>n</a:t>
            </a:r>
            <a:endParaRPr lang="en-US" altLang="ko-KR"/>
          </a:p>
        </p:txBody>
      </p:sp>
      <p:pic>
        <p:nvPicPr>
          <p:cNvPr id="4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120482" y="1188282"/>
            <a:ext cx="4903034" cy="44814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3d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614534"/>
            <a:ext cx="8406000" cy="0"/>
          </a:xfrm>
          <a:prstGeom prst="lin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 idx="0"/>
          </p:nvPr>
        </p:nvSpPr>
        <p:spPr>
          <a:xfrm>
            <a:off x="247019" y="0"/>
            <a:ext cx="9783002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Devices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-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LED, 7-Segment</a:t>
            </a:r>
            <a:endParaRPr lang="en-US" altLang="ko-KR" sz="3500" b="1" spc="-150">
              <a:solidFill>
                <a:schemeClr val="accent4">
                  <a:lumMod val="50000"/>
                </a:schemeClr>
              </a:solidFill>
              <a:latin typeface="+mj-lt"/>
              <a:ea typeface="나눔고딕"/>
            </a:endParaRPr>
          </a:p>
        </p:txBody>
      </p:sp>
      <p:sp>
        <p:nvSpPr>
          <p:cNvPr id="43" name="TextBox 3"/>
          <p:cNvSpPr txBox="1"/>
          <p:nvPr/>
        </p:nvSpPr>
        <p:spPr>
          <a:xfrm>
            <a:off x="1552760" y="6074333"/>
            <a:ext cx="6038479" cy="3626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Segment(</a:t>
            </a:r>
            <a:r>
              <a:rPr lang="ko-KR" altLang="en-US"/>
              <a:t>남은 기회</a:t>
            </a:r>
            <a:r>
              <a:rPr lang="en-US" altLang="ko-KR"/>
              <a:t>)</a:t>
            </a:r>
            <a:r>
              <a:rPr lang="ko-KR" altLang="en-US"/>
              <a:t>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36,</a:t>
            </a:r>
            <a:r>
              <a:rPr lang="ko-KR" altLang="en-US"/>
              <a:t> </a:t>
            </a:r>
            <a:r>
              <a:rPr lang="en-US" altLang="ko-KR"/>
              <a:t>LED(</a:t>
            </a:r>
            <a:r>
              <a:rPr lang="ko-KR" altLang="en-US"/>
              <a:t>정답이 아닌 퍼즐의 수</a:t>
            </a:r>
            <a:r>
              <a:rPr lang="en-US" altLang="ko-KR"/>
              <a:t>)</a:t>
            </a:r>
            <a:r>
              <a:rPr lang="ko-KR" altLang="en-US"/>
              <a:t>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2</a:t>
            </a:r>
            <a:endParaRPr lang="en-US" altLang="ko-KR"/>
          </a:p>
        </p:txBody>
      </p:sp>
      <p:pic>
        <p:nvPicPr>
          <p:cNvPr id="4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39158" y="686535"/>
            <a:ext cx="7665683" cy="54849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d3d3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364803" y="614534"/>
            <a:ext cx="8406000" cy="0"/>
          </a:xfrm>
          <a:prstGeom prst="lin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 idx="0"/>
          </p:nvPr>
        </p:nvSpPr>
        <p:spPr>
          <a:xfrm>
            <a:off x="247019" y="0"/>
            <a:ext cx="9783002" cy="580926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Devices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-</a:t>
            </a:r>
            <a:r>
              <a:rPr lang="ko-KR" altLang="en-US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 </a:t>
            </a:r>
            <a:r>
              <a:rPr lang="en-US" altLang="ko-KR" sz="3500" b="1" spc="-150">
                <a:solidFill>
                  <a:schemeClr val="accent4">
                    <a:lumMod val="50000"/>
                  </a:schemeClr>
                </a:solidFill>
                <a:latin typeface="+mj-lt"/>
                <a:ea typeface="나눔고딕"/>
              </a:rPr>
              <a:t>LED, 7-Segment</a:t>
            </a:r>
            <a:endParaRPr lang="ko-KR" altLang="en-US" sz="3500" b="1" spc="-150">
              <a:solidFill>
                <a:schemeClr val="accent4">
                  <a:lumMod val="50000"/>
                </a:schemeClr>
              </a:solidFill>
              <a:latin typeface="+mj-lt"/>
              <a:ea typeface="나눔고딕"/>
            </a:endParaRPr>
          </a:p>
        </p:txBody>
      </p:sp>
      <p:sp>
        <p:nvSpPr>
          <p:cNvPr id="43" name="TextBox 3"/>
          <p:cNvSpPr txBox="1"/>
          <p:nvPr/>
        </p:nvSpPr>
        <p:spPr>
          <a:xfrm>
            <a:off x="1552760" y="6074333"/>
            <a:ext cx="6038479" cy="3626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Segment(</a:t>
            </a:r>
            <a:r>
              <a:rPr lang="ko-KR" altLang="en-US"/>
              <a:t>남은 기회</a:t>
            </a:r>
            <a:r>
              <a:rPr lang="en-US" altLang="ko-KR"/>
              <a:t>)</a:t>
            </a:r>
            <a:r>
              <a:rPr lang="ko-KR" altLang="en-US"/>
              <a:t>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24,</a:t>
            </a:r>
            <a:r>
              <a:rPr lang="ko-KR" altLang="en-US"/>
              <a:t> </a:t>
            </a:r>
            <a:r>
              <a:rPr lang="en-US" altLang="ko-KR"/>
              <a:t>LED(</a:t>
            </a:r>
            <a:r>
              <a:rPr lang="ko-KR" altLang="en-US"/>
              <a:t>정답이 아닌 퍼즐의 수</a:t>
            </a:r>
            <a:r>
              <a:rPr lang="en-US" altLang="ko-KR"/>
              <a:t>)</a:t>
            </a:r>
            <a:r>
              <a:rPr lang="ko-KR" altLang="en-US"/>
              <a:t> 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0</a:t>
            </a:r>
            <a:endParaRPr lang="en-US" altLang="ko-KR"/>
          </a:p>
        </p:txBody>
      </p:sp>
      <p:pic>
        <p:nvPicPr>
          <p:cNvPr id="4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09033" y="787490"/>
            <a:ext cx="7125933" cy="5283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056664" y="2909386"/>
            <a:ext cx="3030671" cy="755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400">
                <a:latin typeface="KoPub돋움체 Bold"/>
                <a:ea typeface="KoPub돋움체 Bold"/>
              </a:rPr>
              <a:t>감사합니다</a:t>
            </a:r>
            <a:r>
              <a:rPr lang="en-US" altLang="ko-KR" sz="4400">
                <a:latin typeface="KoPub돋움체 Bold"/>
                <a:ea typeface="KoPub돋움체 Bold"/>
              </a:rPr>
              <a:t> </a:t>
            </a:r>
            <a:endParaRPr lang="en-US" altLang="ko-KR" sz="4400">
              <a:latin typeface="KoPub돋움체 Bold"/>
              <a:ea typeface="KoPub돋움체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89</ep:Words>
  <ep:PresentationFormat>화면 슬라이드 쇼(4:3)</ep:PresentationFormat>
  <ep:Paragraphs>27</ep:Paragraphs>
  <ep:Slides>9</ep:Slides>
  <ep:Notes>7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Office 테마</vt:lpstr>
      <vt:lpstr>슬라이드 1</vt:lpstr>
      <vt:lpstr>App Introduction</vt:lpstr>
      <vt:lpstr>Files</vt:lpstr>
      <vt:lpstr>Devices - GPIO button</vt:lpstr>
      <vt:lpstr>Devices - GPIO button</vt:lpstr>
      <vt:lpstr>Devices - GPIO button</vt:lpstr>
      <vt:lpstr>Devices - LED, 7-Segment</vt:lpstr>
      <vt:lpstr>Devices - LED, 7-Segment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2011-08-24T01:05:33.000</dcterms:created>
  <dc:creator>네이버 한글캠페인</dc:creator>
  <cp:lastModifiedBy>82109</cp:lastModifiedBy>
  <dcterms:modified xsi:type="dcterms:W3CDTF">2021-12-16T05:44:57.061</dcterms:modified>
  <cp:revision>54</cp:revision>
  <dc:title>문서의 제목 나눔고딕B, 54pt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